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46877-7C9D-42AF-8CA5-C4340D4A3532}" type="datetimeFigureOut">
              <a:rPr lang="tr-TR" smtClean="0"/>
              <a:t>27.08.2024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AC0E6-91C6-4144-8C0E-6F661107B6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5065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46877-7C9D-42AF-8CA5-C4340D4A3532}" type="datetimeFigureOut">
              <a:rPr lang="tr-TR" smtClean="0"/>
              <a:t>27.08.2024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AC0E6-91C6-4144-8C0E-6F661107B6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2867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46877-7C9D-42AF-8CA5-C4340D4A3532}" type="datetimeFigureOut">
              <a:rPr lang="tr-TR" smtClean="0"/>
              <a:t>27.08.2024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AC0E6-91C6-4144-8C0E-6F661107B6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2795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46877-7C9D-42AF-8CA5-C4340D4A3532}" type="datetimeFigureOut">
              <a:rPr lang="tr-TR" smtClean="0"/>
              <a:t>27.08.2024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AC0E6-91C6-4144-8C0E-6F661107B6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9522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46877-7C9D-42AF-8CA5-C4340D4A3532}" type="datetimeFigureOut">
              <a:rPr lang="tr-TR" smtClean="0"/>
              <a:t>27.08.2024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AC0E6-91C6-4144-8C0E-6F661107B6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1449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46877-7C9D-42AF-8CA5-C4340D4A3532}" type="datetimeFigureOut">
              <a:rPr lang="tr-TR" smtClean="0"/>
              <a:t>27.08.2024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AC0E6-91C6-4144-8C0E-6F661107B6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0504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46877-7C9D-42AF-8CA5-C4340D4A3532}" type="datetimeFigureOut">
              <a:rPr lang="tr-TR" smtClean="0"/>
              <a:t>27.08.2024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AC0E6-91C6-4144-8C0E-6F661107B6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2389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46877-7C9D-42AF-8CA5-C4340D4A3532}" type="datetimeFigureOut">
              <a:rPr lang="tr-TR" smtClean="0"/>
              <a:t>27.08.2024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AC0E6-91C6-4144-8C0E-6F661107B6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0828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46877-7C9D-42AF-8CA5-C4340D4A3532}" type="datetimeFigureOut">
              <a:rPr lang="tr-TR" smtClean="0"/>
              <a:t>27.08.2024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AC0E6-91C6-4144-8C0E-6F661107B6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4635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46877-7C9D-42AF-8CA5-C4340D4A3532}" type="datetimeFigureOut">
              <a:rPr lang="tr-TR" smtClean="0"/>
              <a:t>27.08.2024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AC0E6-91C6-4144-8C0E-6F661107B6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0211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46877-7C9D-42AF-8CA5-C4340D4A3532}" type="datetimeFigureOut">
              <a:rPr lang="tr-TR" smtClean="0"/>
              <a:t>27.08.2024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AC0E6-91C6-4144-8C0E-6F661107B6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517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46877-7C9D-42AF-8CA5-C4340D4A3532}" type="datetimeFigureOut">
              <a:rPr lang="tr-TR" smtClean="0"/>
              <a:t>27.08.2024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AC0E6-91C6-4144-8C0E-6F661107B6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3068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>
            <a:extLst>
              <a:ext uri="{FF2B5EF4-FFF2-40B4-BE49-F238E27FC236}">
                <a16:creationId xmlns:a16="http://schemas.microsoft.com/office/drawing/2014/main" id="{D240FAE0-26C5-4F4F-A795-1FD938AC86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8625" y="280988"/>
            <a:ext cx="8286750" cy="4143375"/>
          </a:xfrm>
        </p:spPr>
        <p:txBody>
          <a:bodyPr/>
          <a:lstStyle/>
          <a:p>
            <a:pPr eaLnBrk="1" hangingPunct="1"/>
            <a:r>
              <a:rPr lang="es-ES" altLang="es-ES" sz="3000" b="1" dirty="0">
                <a:latin typeface="Arial" panose="020B0604020202020204" pitchFamily="34" charset="0"/>
                <a:cs typeface="Arial" panose="020B0604020202020204" pitchFamily="34" charset="0"/>
              </a:rPr>
              <a:t>Paper Title </a:t>
            </a:r>
            <a:br>
              <a:rPr lang="es-ES" altLang="es-ES" sz="3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altLang="es-ES" sz="3000" b="1" dirty="0">
                <a:latin typeface="Arial" panose="020B0604020202020204" pitchFamily="34" charset="0"/>
                <a:cs typeface="Arial" panose="020B0604020202020204" pitchFamily="34" charset="0"/>
              </a:rPr>
              <a:t>(English-Arial, Bold, 30 pt, black)</a:t>
            </a:r>
            <a:br>
              <a:rPr lang="es-ES" altLang="es-ES" sz="3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ES" altLang="es-ES" sz="3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ES" altLang="es-ES" sz="3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altLang="es-ES" sz="2000" dirty="0">
                <a:latin typeface="Arial" panose="020B0604020202020204" pitchFamily="34" charset="0"/>
                <a:cs typeface="Arial" panose="020B0604020202020204" pitchFamily="34" charset="0"/>
              </a:rPr>
              <a:t>Name and Surname Author 1 (Arial, Regular, 20 pt, black)</a:t>
            </a:r>
            <a:br>
              <a:rPr lang="es-ES" altLang="es-E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altLang="es-ES" sz="2000" dirty="0">
                <a:latin typeface="Arial" panose="020B0604020202020204" pitchFamily="34" charset="0"/>
                <a:cs typeface="Arial" panose="020B0604020202020204" pitchFamily="34" charset="0"/>
              </a:rPr>
              <a:t>Name and Surname Author 2 (Arial, Regular, 20 pt, black)</a:t>
            </a:r>
            <a:br>
              <a:rPr lang="es-ES" altLang="es-E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ES" altLang="es-E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altLang="es-ES" sz="1800" dirty="0">
                <a:latin typeface="Arial" panose="020B0604020202020204" pitchFamily="34" charset="0"/>
                <a:cs typeface="Arial" panose="020B0604020202020204" pitchFamily="34" charset="0"/>
              </a:rPr>
              <a:t>Institution (Arial, Regular, 18 pt, black)</a:t>
            </a:r>
            <a:br>
              <a:rPr lang="es-ES" altLang="es-ES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ES" altLang="es-ES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altLang="es-ES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Resim 1">
            <a:extLst>
              <a:ext uri="{FF2B5EF4-FFF2-40B4-BE49-F238E27FC236}">
                <a16:creationId xmlns:a16="http://schemas.microsoft.com/office/drawing/2014/main" id="{016B4CA1-90BB-4731-B857-C106EBD3EEC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490" t="8427" r="14380" b="10763"/>
          <a:stretch/>
        </p:blipFill>
        <p:spPr>
          <a:xfrm>
            <a:off x="79513" y="5624230"/>
            <a:ext cx="974035" cy="1202104"/>
          </a:xfrm>
          <a:prstGeom prst="rect">
            <a:avLst/>
          </a:prstGeom>
        </p:spPr>
      </p:pic>
      <p:sp>
        <p:nvSpPr>
          <p:cNvPr id="8" name="Metin kutusu 7">
            <a:extLst>
              <a:ext uri="{FF2B5EF4-FFF2-40B4-BE49-F238E27FC236}">
                <a16:creationId xmlns:a16="http://schemas.microsoft.com/office/drawing/2014/main" id="{21FD4772-DB31-47A3-A001-C36730A695B1}"/>
              </a:ext>
            </a:extLst>
          </p:cNvPr>
          <p:cNvSpPr txBox="1"/>
          <p:nvPr/>
        </p:nvSpPr>
        <p:spPr>
          <a:xfrm>
            <a:off x="1136012" y="5192017"/>
            <a:ext cx="670705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kerpic’2024</a:t>
            </a:r>
            <a:endParaRPr lang="tr-TR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tr-TR" sz="1600" b="1" i="0" u="none" strike="noStrike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Challenges</a:t>
            </a:r>
            <a:r>
              <a:rPr lang="tr-TR" sz="1600" b="1" i="0" u="none" strike="noStrike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in Earth-</a:t>
            </a:r>
            <a:r>
              <a:rPr lang="tr-TR" sz="1600" b="1" i="0" u="none" strike="noStrike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Based</a:t>
            </a:r>
            <a:r>
              <a:rPr lang="tr-TR" sz="1600" b="1" i="0" u="none" strike="noStrike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b="1" i="0" u="none" strike="noStrike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Interior</a:t>
            </a:r>
            <a:r>
              <a:rPr lang="tr-TR" sz="1600" b="1" i="0" u="none" strike="noStrike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Architecture; </a:t>
            </a:r>
            <a:r>
              <a:rPr lang="tr-TR" sz="1600" b="1" i="0" u="none" strike="noStrike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tr-TR" sz="1600" b="1" i="0" u="none" strike="noStrike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b="1" i="0" u="none" strike="noStrike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Issue</a:t>
            </a:r>
            <a:r>
              <a:rPr lang="tr-TR" sz="1600" b="1" i="0" u="none" strike="noStrike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b="1" i="0" u="none" strike="noStrike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sz="1600" b="1" i="0" u="none" strike="noStrike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Earth-</a:t>
            </a:r>
            <a:r>
              <a:rPr lang="tr-TR" sz="1600" b="1" i="0" u="none" strike="noStrike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Based</a:t>
            </a:r>
            <a:r>
              <a:rPr lang="tr-TR" sz="1600" b="1" i="0" u="none" strike="noStrike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b="1" i="0" u="none" strike="noStrike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Materials</a:t>
            </a:r>
            <a:r>
              <a:rPr lang="tr-TR" sz="1600" b="1" i="0" u="none" strike="noStrike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Construction </a:t>
            </a:r>
            <a:r>
              <a:rPr lang="tr-TR" sz="1600" b="1" i="0" u="none" strike="noStrike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Techniques</a:t>
            </a:r>
            <a:r>
              <a:rPr lang="tr-TR" sz="1600" b="1" i="0" u="none" strike="noStrike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b="1" i="0" u="none" strike="noStrike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1600" b="1" i="0" u="none" strike="noStrike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b="1" i="0" u="none" strike="noStrike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Approaches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kumimoji="0" lang="tr-TR" sz="1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11</a:t>
            </a:r>
            <a:r>
              <a:rPr kumimoji="0" lang="tr-TR" sz="1600" b="1" i="0" u="none" strike="noStrike" kern="1200" cap="none" spc="0" normalizeH="0" baseline="30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</a:t>
            </a:r>
            <a:r>
              <a:rPr kumimoji="0" lang="tr-TR" sz="1600" b="0" i="0" u="none" strike="noStrike" kern="1200" cap="none" spc="0" normalizeH="0" baseline="30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International Conference; </a:t>
            </a:r>
            <a:r>
              <a:rPr 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-14 September 2024</a:t>
            </a:r>
            <a:r>
              <a:rPr kumimoji="0" lang="tr-TR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; Kayseri / TURKEY </a:t>
            </a:r>
            <a:endParaRPr kumimoji="0" lang="tr-TR" sz="1600" b="0" i="0" u="none" strike="noStrike" kern="1200" cap="none" spc="0" normalizeH="0" baseline="3000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1028" name="Picture 4" descr="NNY - Nuh Naci Yazgan Üniversitesi">
            <a:extLst>
              <a:ext uri="{FF2B5EF4-FFF2-40B4-BE49-F238E27FC236}">
                <a16:creationId xmlns:a16="http://schemas.microsoft.com/office/drawing/2014/main" id="{400ACE78-481E-4A6F-91E0-EC26D38135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3062" y="5624230"/>
            <a:ext cx="1116000" cy="11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4950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>
            <a:extLst>
              <a:ext uri="{FF2B5EF4-FFF2-40B4-BE49-F238E27FC236}">
                <a16:creationId xmlns:a16="http://schemas.microsoft.com/office/drawing/2014/main" id="{45BFF071-FA76-4E3F-922D-48DFC95EF6CE}"/>
              </a:ext>
            </a:extLst>
          </p:cNvPr>
          <p:cNvSpPr txBox="1">
            <a:spLocks/>
          </p:cNvSpPr>
          <p:nvPr/>
        </p:nvSpPr>
        <p:spPr>
          <a:xfrm>
            <a:off x="1104900" y="115887"/>
            <a:ext cx="7966075" cy="198438"/>
          </a:xfrm>
          <a:prstGeom prst="rect">
            <a:avLst/>
          </a:prstGeom>
        </p:spPr>
        <p:txBody>
          <a:bodyPr anchor="ctr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1200" dirty="0">
                <a:ea typeface="+mj-ea"/>
              </a:rPr>
              <a:t>PAPER TITLE</a:t>
            </a:r>
            <a:r>
              <a:rPr lang="tr-TR" sz="1200" dirty="0">
                <a:ea typeface="+mj-ea"/>
              </a:rPr>
              <a:t> </a:t>
            </a:r>
            <a:r>
              <a:rPr lang="tr-TR" sz="1200" dirty="0" err="1">
                <a:ea typeface="+mj-ea"/>
              </a:rPr>
              <a:t>and</a:t>
            </a:r>
            <a:r>
              <a:rPr lang="tr-TR" sz="1200" dirty="0">
                <a:ea typeface="+mj-ea"/>
              </a:rPr>
              <a:t> Author name</a:t>
            </a:r>
            <a:r>
              <a:rPr lang="es-ES" sz="1200" dirty="0">
                <a:ea typeface="+mj-ea"/>
              </a:rPr>
              <a:t> (Arial, Regular, 12 pt, black)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A4B83F65-FF8E-448F-8444-B0203B806838}"/>
              </a:ext>
            </a:extLst>
          </p:cNvPr>
          <p:cNvSpPr txBox="1">
            <a:spLocks/>
          </p:cNvSpPr>
          <p:nvPr/>
        </p:nvSpPr>
        <p:spPr>
          <a:xfrm>
            <a:off x="2393156" y="1838325"/>
            <a:ext cx="4357688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altLang="es-ES" sz="1800" dirty="0"/>
              <a:t>Slides text in English</a:t>
            </a:r>
            <a:r>
              <a:rPr lang="tr-TR" altLang="es-ES" sz="1800" dirty="0"/>
              <a:t> </a:t>
            </a:r>
            <a:r>
              <a:rPr lang="es-ES" altLang="es-ES" sz="1800" dirty="0"/>
              <a:t>or </a:t>
            </a:r>
            <a:r>
              <a:rPr lang="tr-TR" altLang="es-ES" sz="1800" dirty="0" err="1"/>
              <a:t>Turkish</a:t>
            </a:r>
            <a:r>
              <a:rPr lang="es-ES" altLang="es-ES" sz="1800" dirty="0"/>
              <a:t> (Arial, 18 pt, black)</a:t>
            </a:r>
          </a:p>
        </p:txBody>
      </p:sp>
      <p:pic>
        <p:nvPicPr>
          <p:cNvPr id="2" name="Resim 1">
            <a:extLst>
              <a:ext uri="{FF2B5EF4-FFF2-40B4-BE49-F238E27FC236}">
                <a16:creationId xmlns:a16="http://schemas.microsoft.com/office/drawing/2014/main" id="{41D2A04B-1F0E-4480-4570-5712A22C425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490" t="8427" r="14380" b="10763"/>
          <a:stretch/>
        </p:blipFill>
        <p:spPr>
          <a:xfrm rot="16200000">
            <a:off x="85376" y="5959020"/>
            <a:ext cx="729248" cy="900000"/>
          </a:xfrm>
          <a:prstGeom prst="rect">
            <a:avLst/>
          </a:prstGeom>
        </p:spPr>
      </p:pic>
      <p:sp>
        <p:nvSpPr>
          <p:cNvPr id="4" name="Metin kutusu 3">
            <a:extLst>
              <a:ext uri="{FF2B5EF4-FFF2-40B4-BE49-F238E27FC236}">
                <a16:creationId xmlns:a16="http://schemas.microsoft.com/office/drawing/2014/main" id="{61DEAC59-9873-F792-2E3C-BE6BBE8E8FA1}"/>
              </a:ext>
            </a:extLst>
          </p:cNvPr>
          <p:cNvSpPr txBox="1"/>
          <p:nvPr/>
        </p:nvSpPr>
        <p:spPr>
          <a:xfrm rot="16200000">
            <a:off x="-1871575" y="2887462"/>
            <a:ext cx="494348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kerpic’2024</a:t>
            </a:r>
            <a:endParaRPr lang="tr-TR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tr-TR" sz="1200" b="1" i="0" u="none" strike="noStrike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Challenges</a:t>
            </a:r>
            <a:r>
              <a:rPr lang="tr-TR" sz="1200" b="1" i="0" u="none" strike="noStrike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in Earth-</a:t>
            </a:r>
            <a:r>
              <a:rPr lang="tr-TR" sz="1200" b="1" i="0" u="none" strike="noStrike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Based</a:t>
            </a:r>
            <a:r>
              <a:rPr lang="tr-TR" sz="1200" b="1" i="0" u="none" strike="noStrike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b="1" i="0" u="none" strike="noStrike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Interior</a:t>
            </a:r>
            <a:r>
              <a:rPr lang="tr-TR" sz="1200" b="1" i="0" u="none" strike="noStrike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Architecture; </a:t>
            </a:r>
            <a:r>
              <a:rPr lang="tr-TR" sz="1200" b="1" i="0" u="none" strike="noStrike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tr-TR" sz="1200" b="1" i="0" u="none" strike="noStrike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b="1" i="0" u="none" strike="noStrike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Issue</a:t>
            </a:r>
            <a:r>
              <a:rPr lang="tr-TR" sz="1200" b="1" i="0" u="none" strike="noStrike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b="1" i="0" u="none" strike="noStrike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sz="1200" b="1" i="0" u="none" strike="noStrike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Earth-</a:t>
            </a:r>
            <a:r>
              <a:rPr lang="tr-TR" sz="1200" b="1" i="0" u="none" strike="noStrike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Based</a:t>
            </a:r>
            <a:r>
              <a:rPr lang="tr-TR" sz="1200" b="1" i="0" u="none" strike="noStrike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b="1" i="0" u="none" strike="noStrike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Materials</a:t>
            </a:r>
            <a:r>
              <a:rPr lang="tr-TR" sz="1200" b="1" i="0" u="none" strike="noStrike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Construction </a:t>
            </a:r>
            <a:r>
              <a:rPr lang="tr-TR" sz="1200" b="1" i="0" u="none" strike="noStrike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Techniques</a:t>
            </a:r>
            <a:r>
              <a:rPr lang="tr-TR" sz="1200" b="1" i="0" u="none" strike="noStrike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b="1" i="0" u="none" strike="noStrike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1200" b="1" i="0" u="none" strike="noStrike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b="1" i="0" u="none" strike="noStrike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Approaches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kumimoji="0" lang="tr-TR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11</a:t>
            </a:r>
            <a:r>
              <a:rPr kumimoji="0" lang="tr-TR" sz="1200" b="1" i="0" u="none" strike="noStrike" kern="1200" cap="none" spc="0" normalizeH="0" baseline="30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</a:t>
            </a:r>
            <a:r>
              <a:rPr kumimoji="0" lang="tr-TR" sz="1200" b="0" i="0" u="none" strike="noStrike" kern="1200" cap="none" spc="0" normalizeH="0" baseline="30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International Conference; </a:t>
            </a:r>
            <a:r>
              <a:rPr lang="en-US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-14 September 2024</a:t>
            </a:r>
            <a:r>
              <a:rPr kumimoji="0" lang="tr-TR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; Kayseri / TURKEY </a:t>
            </a:r>
            <a:endParaRPr kumimoji="0" lang="tr-TR" sz="1200" b="0" i="0" u="none" strike="noStrike" kern="1200" cap="none" spc="0" normalizeH="0" baseline="3000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7" name="Picture 4" descr="NNY - Nuh Naci Yazgan Üniversitesi">
            <a:extLst>
              <a:ext uri="{FF2B5EF4-FFF2-40B4-BE49-F238E27FC236}">
                <a16:creationId xmlns:a16="http://schemas.microsoft.com/office/drawing/2014/main" id="{7C4296AB-8A58-60A1-E266-C476691FBC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50165" y="115887"/>
            <a:ext cx="900000" cy="9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686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293</TotalTime>
  <Words>151</Words>
  <Application>Microsoft Macintosh PowerPoint</Application>
  <PresentationFormat>Ekran Gösterisi (4:3)</PresentationFormat>
  <Paragraphs>9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Teması</vt:lpstr>
      <vt:lpstr>Paper Title  (English-Arial, Bold, 30 pt, black)   Name and Surname Author 1 (Arial, Regular, 20 pt, black) Name and Surname Author 2 (Arial, Regular, 20 pt, black)  Institution (Arial, Regular, 18 pt, black)  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Paper Title  (English-Arial, Bold, 30 pt, black)   Name and Surname Author 1 (Arial, Regular, 20 pt, black) Name and Surname Author 2 (Arial, Regular, 20 pt, black)  Institution (Arial, Regular, 18 pt, black)  Section (Arial, Bold, 18 pt, black)</dc:title>
  <dc:creator>Aysel TARIM</dc:creator>
  <cp:lastModifiedBy>merve çetinkaya</cp:lastModifiedBy>
  <cp:revision>20</cp:revision>
  <dcterms:created xsi:type="dcterms:W3CDTF">2019-08-08T11:34:25Z</dcterms:created>
  <dcterms:modified xsi:type="dcterms:W3CDTF">2024-08-27T20:13:07Z</dcterms:modified>
</cp:coreProperties>
</file>